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800F9-83CB-A610-56A8-9A638D58B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F8F7E-9C88-01BC-ED71-41968D10E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7357C8-6293-61B2-3236-37C36CB4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0DEF8-22E3-0CFA-4B50-7BAA58AA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2E6F3A-89EF-396A-F324-2CBE7A6C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9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E04E4-25AF-7965-3EA0-B090D39E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A08A60-D0C5-C891-3B38-0A488A391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23282-D60C-EB41-FF8D-2671CED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AD712D-FFE9-1ED7-BD9F-AE2420B9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4DA0F0-8249-04A0-9974-7A7A0100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9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6B154A-9AEA-4A44-2F63-D303F3E71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DAE966-C5EA-C0AA-7E1E-F96015C26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2CAF85-5B7C-9972-EFA6-FAF065B5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E36099-AC84-B0AD-F167-1D42C973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45613-9A96-2102-75B4-B7FECECE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F936C-87C5-7DC3-B018-0A60D60D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82A9C-B835-52D8-709F-31365BF92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4D60EE-EF79-584E-B787-2354925C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9F399-5316-7F2A-E098-45339EDE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B0C1C2-EAA8-6E2B-4ECE-622B65FE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1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F004-98AF-5C5A-1751-0A2F1635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177BF0-EDA4-ABDC-DF10-20C39A9D8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4B780F-D947-4EAD-180A-5EE88E8B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76E5E-E332-DBE4-3280-36ADC575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F6AF61-E522-9CC7-3663-11B1970E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04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B7F25-BCEB-9167-C6B7-89C588A7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26E3C-4251-6C1F-C98E-9CF3C6D1D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ADAB7A-A855-4A06-425F-874CEFB85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770430-2A9E-BBEB-CF62-1ADA92A5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4E1592-0ED7-5AA6-5E8D-50E85644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68261F-E151-3037-64C0-B36C4C01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BD1D8-7808-7CCB-DB07-C92D1709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AE7B4A-951E-0086-BD19-E3D4EBA3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BE2AE8-F49F-35E5-FD01-31477E215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AA1F4C-A9EB-6C7F-ACF8-D6CA7A412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26B7EE-BF20-CCF3-AC6F-6B2E452A2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40CD9-769A-21F2-49ED-8AC9899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5A16C2-A6F2-D424-8AA4-52197859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084053-8B35-DD6A-1FAE-8E151931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8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44045-142A-7735-6D28-E6391C65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2DFCB8-A3BD-33C5-E33A-34897E47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8B51C-8264-47D5-8DD6-285239AB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B0F898-8D62-ACEF-DFBC-4CE2C3C4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7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BFAFB5-78CA-FEDB-DA15-2D222A3B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1805ED-CE08-69F1-38A2-B64B550F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2DE7FE-FE05-A9C4-1BE4-EE375DFB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1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1925D-33E0-5E6E-E881-8F82E8B0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E74AB4-27A4-147F-9C0E-D6A9F991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89372C-52A9-71EA-2D78-6379907A9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190DA-0431-87B5-99F7-E83DA261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4BFE97-02E6-5A1C-2CC1-657648C2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35EF9A-CC75-9AB3-B90F-696722CA4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167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78ACC-2F04-A516-0504-C0CA4F7C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980E34-52F7-000B-F241-957BFE377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021857-DBED-CA1A-F042-A98B187B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CC5A8C-D9DF-BCF2-5E5F-EDDBB106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136543-D39E-00C2-7280-AE77E612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6B0D94-562C-2ED8-EA35-C7E0217D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22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2E2704-ACA2-77AE-1D29-8A0124B5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EC0B6B-0180-5CEF-7FFC-581CDBFE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18F76-4CD5-F6E0-FF8B-213F24187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2BC0-2BBD-4DF1-8818-09B057849B11}" type="datetimeFigureOut">
              <a:rPr lang="es-MX" smtClean="0"/>
              <a:t>25/08/2022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F99739-DED6-5A82-465E-FE57E614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B28FDE-01AD-2EAF-BE8D-54BABCE11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9A2A-26A7-48C1-A06C-38A2FB7EDA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5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2A96550-CEC2-D8BD-1BEA-5D629048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5062538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287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23662-006A-5D5E-8322-9D49E162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71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EL ENOJO QUE MATA.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F8DEA-38DE-36B7-2680-9BD9EDEF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838"/>
            <a:ext cx="105156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MX" dirty="0"/>
              <a:t>Casi todas las personas, tenemos problemas con el carácter.</a:t>
            </a:r>
          </a:p>
          <a:p>
            <a:pPr marL="0" indent="0">
              <a:buNone/>
            </a:pPr>
            <a:r>
              <a:rPr lang="es-MX" dirty="0"/>
              <a:t>2. Aquellos que no se enojan fácilmente, han madurado mucho espiritualmente.</a:t>
            </a:r>
          </a:p>
          <a:p>
            <a:pPr marL="0" indent="0">
              <a:buNone/>
            </a:pPr>
            <a:r>
              <a:rPr lang="es-MX" dirty="0"/>
              <a:t>3. En ciertas ocasiones es bueno y necesario enojarse.</a:t>
            </a:r>
          </a:p>
          <a:p>
            <a:pPr marL="0" indent="0">
              <a:buNone/>
            </a:pPr>
            <a:r>
              <a:rPr lang="es-MX" dirty="0"/>
              <a:t>4. Muchos creen que los cristianos no debemos reclamar, defender nuestros derechos civiles.</a:t>
            </a:r>
          </a:p>
          <a:p>
            <a:pPr marL="0" indent="0">
              <a:buNone/>
            </a:pPr>
            <a:r>
              <a:rPr lang="es-MX" dirty="0"/>
              <a:t>5. Si algún cristiano reclama, es acusado de tener mal carácter, ser enojón, ser agresivo, ser carnal.</a:t>
            </a:r>
          </a:p>
          <a:p>
            <a:pPr marL="0" indent="0">
              <a:buNone/>
            </a:pPr>
            <a:r>
              <a:rPr lang="es-MX" dirty="0"/>
              <a:t>6. Es verdad que el enojo es un defecto, pero también puede ser una buena virtud.</a:t>
            </a:r>
          </a:p>
          <a:p>
            <a:pPr marL="0" indent="0">
              <a:buNone/>
            </a:pPr>
            <a:r>
              <a:rPr lang="es-MX" dirty="0"/>
              <a:t>Leamos en </a:t>
            </a:r>
            <a:r>
              <a:rPr lang="es-MX" b="1" dirty="0"/>
              <a:t>Efesios 4:26.</a:t>
            </a:r>
          </a:p>
          <a:p>
            <a:pPr marL="0" indent="0">
              <a:buNone/>
            </a:pPr>
            <a:r>
              <a:rPr lang="es-MX" i="1" dirty="0"/>
              <a:t>“Airaos, pero no pequéis; no se ponga el sol sobre vuestro enojo, (27)  ni deis lugar al diablo.” </a:t>
            </a:r>
            <a:r>
              <a:rPr lang="es-MX" dirty="0"/>
              <a:t>(Ef. 4:26-27)  </a:t>
            </a:r>
          </a:p>
        </p:txBody>
      </p:sp>
    </p:spTree>
    <p:extLst>
      <p:ext uri="{BB962C8B-B14F-4D97-AF65-F5344CB8AC3E}">
        <p14:creationId xmlns:p14="http://schemas.microsoft.com/office/powerpoint/2010/main" val="9753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63B65-C6A3-12F0-4900-FE48B8AD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</p:spPr>
        <p:txBody>
          <a:bodyPr>
            <a:normAutofit/>
          </a:bodyPr>
          <a:lstStyle/>
          <a:p>
            <a:pPr algn="ctr"/>
            <a:r>
              <a:rPr lang="es-MX" sz="3400" b="1" dirty="0"/>
              <a:t>EL ENOJO QUE MATA.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B6EBC-07BC-8C7B-8950-017E3A9B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6219825" cy="577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500" b="1" dirty="0"/>
              <a:t>I.  </a:t>
            </a:r>
            <a:r>
              <a:rPr lang="es-MX" sz="3400" b="1" dirty="0"/>
              <a:t>PODEMOS ENOJARNOS.</a:t>
            </a:r>
          </a:p>
          <a:p>
            <a:pPr marL="0" indent="0">
              <a:buNone/>
            </a:pPr>
            <a:r>
              <a:rPr lang="es-MX" sz="3300" dirty="0"/>
              <a:t>A</a:t>
            </a:r>
            <a:r>
              <a:rPr lang="es-MX" dirty="0"/>
              <a:t>. </a:t>
            </a:r>
            <a:r>
              <a:rPr lang="es-MX" i="1" dirty="0"/>
              <a:t>“Airaos, pero no pequéis;…” </a:t>
            </a:r>
            <a:r>
              <a:rPr lang="es-MX" b="1" dirty="0"/>
              <a:t>Ef.4:26.</a:t>
            </a:r>
          </a:p>
          <a:p>
            <a:pPr marL="0" indent="0">
              <a:buNone/>
            </a:pPr>
            <a:r>
              <a:rPr lang="es-MX" dirty="0"/>
              <a:t>1. Enojarse sin llegar a pecar.</a:t>
            </a:r>
          </a:p>
          <a:p>
            <a:pPr marL="0" indent="0">
              <a:buNone/>
            </a:pPr>
            <a:r>
              <a:rPr lang="es-MX" dirty="0"/>
              <a:t>2. La mayoría, pecamos cuando  se esta enojado. </a:t>
            </a:r>
            <a:r>
              <a:rPr lang="es-MX" b="1" dirty="0"/>
              <a:t>Gn.4:5.</a:t>
            </a:r>
          </a:p>
          <a:p>
            <a:pPr marL="0" indent="0">
              <a:buNone/>
            </a:pPr>
            <a:r>
              <a:rPr lang="es-MX" i="1" dirty="0"/>
              <a:t>“Y se ensañó Caín en gran manera, y decayó su semblante.”</a:t>
            </a:r>
            <a:r>
              <a:rPr lang="es-MX" dirty="0"/>
              <a:t> </a:t>
            </a:r>
          </a:p>
          <a:p>
            <a:pPr marL="0" indent="0">
              <a:buNone/>
            </a:pPr>
            <a:r>
              <a:rPr lang="es-MX" dirty="0"/>
              <a:t>“</a:t>
            </a:r>
            <a:r>
              <a:rPr lang="es-MX" i="1" dirty="0"/>
              <a:t>Y dijo Caín a su hermano Abel: Salgamos al campo. Y aconteció que estando ellos en el campo, Caín se levantó contra su hermano Abel, y lo mató.” </a:t>
            </a:r>
            <a:r>
              <a:rPr lang="es-MX" dirty="0"/>
              <a:t>(Gn. 4:8)</a:t>
            </a:r>
          </a:p>
          <a:p>
            <a:pPr marL="0" indent="0">
              <a:buNone/>
            </a:pPr>
            <a:endParaRPr lang="es-MX" sz="3300" dirty="0"/>
          </a:p>
          <a:p>
            <a:pPr marL="0" indent="0">
              <a:buNone/>
            </a:pPr>
            <a:endParaRPr lang="es-MX" sz="3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778CFD-2BD6-7EB3-62B2-9B312E0B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1014415"/>
            <a:ext cx="5133975" cy="50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DE79-710C-CF4A-B52A-00319226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</p:spPr>
        <p:txBody>
          <a:bodyPr>
            <a:normAutofit/>
          </a:bodyPr>
          <a:lstStyle/>
          <a:p>
            <a:pPr algn="ctr"/>
            <a:r>
              <a:rPr lang="es-MX" sz="3400" b="1" dirty="0"/>
              <a:t>EL ENOJO QUE MATA.</a:t>
            </a:r>
            <a:endParaRPr lang="es-MX" sz="3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D0BF6-E259-C5D3-56EA-743982A9F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564"/>
            <a:ext cx="5805488" cy="2514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800" dirty="0"/>
              <a:t>3. Muchos podemos cometer homicidio espiritual. </a:t>
            </a:r>
            <a:r>
              <a:rPr lang="es-MX" sz="2800" b="1" dirty="0"/>
              <a:t>1Jn.3:15.</a:t>
            </a:r>
          </a:p>
          <a:p>
            <a:pPr marL="0" indent="0">
              <a:buNone/>
            </a:pPr>
            <a:r>
              <a:rPr lang="es-MX" i="1" dirty="0"/>
              <a:t>“Todo aquel que aborrece a su hermano es homicida; y sabéis que ningún homicida tiene vida eterna permanente en él.” </a:t>
            </a:r>
            <a:endParaRPr lang="es-MX" sz="2800" i="1" dirty="0"/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5591F0-AF0D-5961-0D13-F685E25F1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38" y="3429000"/>
            <a:ext cx="4764737" cy="3457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98CE86-4C5E-5460-1E4E-054318A1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37" y="1771650"/>
            <a:ext cx="4881563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BC4FC-ECDF-A13E-8C9B-927168DA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63562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DIOS SE ENOJA.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8725F-3D30-2876-275E-3665DBF4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689"/>
            <a:ext cx="10515600" cy="5564185"/>
          </a:xfrm>
        </p:spPr>
        <p:txBody>
          <a:bodyPr/>
          <a:lstStyle/>
          <a:p>
            <a:pPr marL="0" indent="0">
              <a:buNone/>
            </a:pPr>
            <a:r>
              <a:rPr lang="es-MX" sz="2800" dirty="0"/>
              <a:t>B. Dios se enojó contra Salomón. </a:t>
            </a:r>
            <a:r>
              <a:rPr lang="es-MX" sz="2800" b="1" dirty="0"/>
              <a:t>1Reyes 11:9.</a:t>
            </a:r>
          </a:p>
          <a:p>
            <a:pPr marL="0" indent="0">
              <a:buNone/>
            </a:pPr>
            <a:r>
              <a:rPr lang="es-MX" sz="2800" i="1" dirty="0"/>
              <a:t>“Y </a:t>
            </a:r>
            <a:r>
              <a:rPr lang="es-MX" sz="2800" b="1" i="1" dirty="0"/>
              <a:t>se enojó Jehová </a:t>
            </a:r>
            <a:r>
              <a:rPr lang="es-MX" sz="2800" i="1" dirty="0"/>
              <a:t>contra Salomón, </a:t>
            </a:r>
            <a:r>
              <a:rPr lang="es-MX" sz="2800" b="1" i="1" dirty="0"/>
              <a:t>por cuanto su corazón se había apartado</a:t>
            </a:r>
            <a:r>
              <a:rPr lang="es-MX" sz="2800" i="1" dirty="0"/>
              <a:t> de Jehová Dios de Israel, que se le había aparecido dos veces,”  </a:t>
            </a:r>
            <a:r>
              <a:rPr lang="es-MX" sz="2800" dirty="0"/>
              <a:t>(1R. 11:9)</a:t>
            </a:r>
          </a:p>
          <a:p>
            <a:pPr marL="0" indent="0">
              <a:buNone/>
            </a:pPr>
            <a:r>
              <a:rPr lang="es-MX" sz="2800" dirty="0"/>
              <a:t>1. También se enojo contra Israel. </a:t>
            </a:r>
            <a:r>
              <a:rPr lang="es-MX" sz="2800" b="1" dirty="0"/>
              <a:t>2Reyes 17: 18.</a:t>
            </a:r>
          </a:p>
          <a:p>
            <a:pPr marL="0" indent="0">
              <a:buNone/>
            </a:pPr>
            <a:r>
              <a:rPr lang="es-MX" sz="2800" i="1" dirty="0"/>
              <a:t>“Jehová, por tanto, </a:t>
            </a:r>
            <a:r>
              <a:rPr lang="es-MX" sz="2800" b="1" i="1" dirty="0"/>
              <a:t>se airó en gran manera contra Israel</a:t>
            </a:r>
            <a:r>
              <a:rPr lang="es-MX" sz="2800" i="1" dirty="0"/>
              <a:t>, y los quitó de delante de su rostro; y no quedó sino sólo la tribu de Judá.  (2Re 17:18)</a:t>
            </a:r>
          </a:p>
          <a:p>
            <a:pPr marL="0" indent="0">
              <a:buNone/>
            </a:pPr>
            <a:r>
              <a:rPr lang="es-MX" sz="2800" dirty="0"/>
              <a:t>2. Con la humanidad que vive en pecado. </a:t>
            </a:r>
            <a:r>
              <a:rPr lang="es-MX" sz="2800" b="1" dirty="0"/>
              <a:t>Ro.1:18.</a:t>
            </a:r>
          </a:p>
          <a:p>
            <a:pPr marL="0" indent="0" algn="just">
              <a:buNone/>
            </a:pPr>
            <a:r>
              <a:rPr lang="es-MX" i="1" dirty="0"/>
              <a:t>“Porque la </a:t>
            </a:r>
            <a:r>
              <a:rPr lang="es-MX" b="1" i="1" dirty="0"/>
              <a:t>ira de Dios </a:t>
            </a:r>
            <a:r>
              <a:rPr lang="es-MX" i="1" dirty="0"/>
              <a:t>se revela desde el cielo contra toda impiedad e injusticia de los hombres que detienen con injusticia la verdad;” </a:t>
            </a:r>
            <a:r>
              <a:rPr lang="es-MX" dirty="0"/>
              <a:t>(Ro.1:18)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30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BE2C8-072E-A6CB-E29B-39C1B7AA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613"/>
            <a:ext cx="10515600" cy="6343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C. Jesús se enojó en varias ocasiones. </a:t>
            </a:r>
          </a:p>
          <a:p>
            <a:pPr marL="0" indent="0">
              <a:buNone/>
            </a:pPr>
            <a:r>
              <a:rPr lang="es-MX" dirty="0"/>
              <a:t>1. Con sus discípulos. </a:t>
            </a:r>
            <a:r>
              <a:rPr lang="es-MX" b="1" dirty="0"/>
              <a:t>Mr.10:14.</a:t>
            </a:r>
          </a:p>
          <a:p>
            <a:pPr marL="0" indent="0">
              <a:buNone/>
            </a:pPr>
            <a:r>
              <a:rPr lang="es-MX" i="1" dirty="0"/>
              <a:t>“Viéndolo Jesús, </a:t>
            </a:r>
            <a:r>
              <a:rPr lang="es-MX" b="1" i="1" dirty="0"/>
              <a:t>se indignó</a:t>
            </a:r>
            <a:r>
              <a:rPr lang="es-MX" i="1" dirty="0"/>
              <a:t>, y les dijo: Dejad a los niños venir a mí, y no se lo impidáis; porque de los tales es el reino de Dios.” </a:t>
            </a:r>
            <a:r>
              <a:rPr lang="es-MX" dirty="0"/>
              <a:t>(Mr. 10:14)</a:t>
            </a:r>
          </a:p>
          <a:p>
            <a:pPr marL="0" indent="0">
              <a:buNone/>
            </a:pPr>
            <a:r>
              <a:rPr lang="es-MX" dirty="0"/>
              <a:t>2. Contra los fariseos. </a:t>
            </a:r>
            <a:r>
              <a:rPr lang="es-MX" b="1" dirty="0"/>
              <a:t>Mr.3:5.</a:t>
            </a:r>
          </a:p>
          <a:p>
            <a:pPr marL="0" indent="0">
              <a:buNone/>
            </a:pPr>
            <a:r>
              <a:rPr lang="es-MX" i="1" dirty="0"/>
              <a:t>“Entonces, mirándolos alrededor </a:t>
            </a:r>
            <a:r>
              <a:rPr lang="es-MX" b="1" i="1" dirty="0"/>
              <a:t>con enojo</a:t>
            </a:r>
            <a:r>
              <a:rPr lang="es-MX" i="1" dirty="0"/>
              <a:t>, </a:t>
            </a:r>
            <a:r>
              <a:rPr lang="es-MX" b="1" i="1" dirty="0"/>
              <a:t>entristecido</a:t>
            </a:r>
            <a:r>
              <a:rPr lang="es-MX" i="1" dirty="0"/>
              <a:t> por la dureza de sus corazones, dijo al hombre: Extiende tu mano. Y él la extendió, y la mano le fue restaurada sana.” </a:t>
            </a:r>
            <a:r>
              <a:rPr lang="es-MX" dirty="0"/>
              <a:t>(Mr. 3:5)</a:t>
            </a:r>
          </a:p>
          <a:p>
            <a:pPr marL="0" indent="0">
              <a:buNone/>
            </a:pPr>
            <a:r>
              <a:rPr lang="es-MX" dirty="0"/>
              <a:t>3. Contra los vendedores en el templo. </a:t>
            </a:r>
            <a:r>
              <a:rPr lang="es-MX" b="1" dirty="0"/>
              <a:t>Mr.11:15-17.</a:t>
            </a:r>
          </a:p>
          <a:p>
            <a:pPr marL="0" indent="0">
              <a:buNone/>
            </a:pPr>
            <a:r>
              <a:rPr lang="es-MX" i="1" dirty="0"/>
              <a:t>“Vinieron, pues, a Jerusalén; y entrando Jesús en el templo, </a:t>
            </a:r>
            <a:r>
              <a:rPr lang="es-MX" b="1" i="1" dirty="0"/>
              <a:t>comenzó a echar fuera a los que vendían y compraban en el templo;</a:t>
            </a:r>
            <a:r>
              <a:rPr lang="es-MX" i="1" dirty="0"/>
              <a:t> y </a:t>
            </a:r>
            <a:r>
              <a:rPr lang="es-MX" b="1" i="1" dirty="0"/>
              <a:t>volcó las mesas</a:t>
            </a:r>
            <a:r>
              <a:rPr lang="es-MX" i="1" dirty="0"/>
              <a:t> de los cambistas, </a:t>
            </a:r>
            <a:r>
              <a:rPr lang="es-MX" b="1" i="1" dirty="0"/>
              <a:t>y las sillas </a:t>
            </a:r>
            <a:r>
              <a:rPr lang="es-MX" i="1" dirty="0"/>
              <a:t>de los que vendían palomas;  (16)  y </a:t>
            </a:r>
            <a:r>
              <a:rPr lang="es-MX" b="1" i="1" dirty="0"/>
              <a:t>no consentía que nadie atravesase el templo llevando utensilio alguno. </a:t>
            </a:r>
            <a:r>
              <a:rPr lang="es-MX" i="1" dirty="0"/>
              <a:t>(17)  Y les enseñaba, diciendo: ¿No está escrito: Mi casa será llamada </a:t>
            </a:r>
            <a:r>
              <a:rPr lang="es-MX" b="1" i="1" dirty="0"/>
              <a:t>casa de oración </a:t>
            </a:r>
            <a:r>
              <a:rPr lang="es-MX" i="1" dirty="0"/>
              <a:t>para todas las naciones? Mas vosotros la habéis hecho </a:t>
            </a:r>
            <a:r>
              <a:rPr lang="es-MX" b="1" i="1" dirty="0"/>
              <a:t>cueva de ladrones</a:t>
            </a:r>
            <a:r>
              <a:rPr lang="es-MX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458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5AD48-5D6A-EC9F-6239-1CBE0633C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JESÚS SE ENOJÓ PERO NO PECÓ.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41ECF3-73DB-4193-BBC9-79BEA9AE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689"/>
            <a:ext cx="10515600" cy="5672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*No era correcto lo que se hacía en el templo. </a:t>
            </a:r>
            <a:r>
              <a:rPr lang="es-MX" b="1" dirty="0"/>
              <a:t>Jn.2:15-17.</a:t>
            </a:r>
          </a:p>
          <a:p>
            <a:pPr marL="0" indent="0">
              <a:buNone/>
            </a:pPr>
            <a:r>
              <a:rPr lang="es-MX" i="1" dirty="0"/>
              <a:t>“Y haciendo </a:t>
            </a:r>
            <a:r>
              <a:rPr lang="es-MX" b="1" i="1" dirty="0"/>
              <a:t>un azote de cuerdas</a:t>
            </a:r>
            <a:r>
              <a:rPr lang="es-MX" i="1" dirty="0"/>
              <a:t>, echó fuera del templo a todos, y las ovejas y los bueyes; y </a:t>
            </a:r>
            <a:r>
              <a:rPr lang="es-MX" b="1" i="1" dirty="0"/>
              <a:t>esparció las monedas </a:t>
            </a:r>
            <a:r>
              <a:rPr lang="es-MX" i="1" dirty="0"/>
              <a:t>de los cambistas, y </a:t>
            </a:r>
            <a:r>
              <a:rPr lang="es-MX" b="1" i="1" dirty="0"/>
              <a:t>volcó </a:t>
            </a:r>
            <a:r>
              <a:rPr lang="es-MX" i="1" dirty="0"/>
              <a:t>las mesas;  (16)  y dijo a los que vendían palomas: Quitad de aquí esto, y </a:t>
            </a:r>
            <a:r>
              <a:rPr lang="es-MX" b="1" i="1" dirty="0"/>
              <a:t>no hagáis de la casa de mi Padre casa de mercado.  </a:t>
            </a:r>
            <a:r>
              <a:rPr lang="es-MX" i="1" dirty="0"/>
              <a:t>(17)  Entonces se acordaron sus discípulos que está escrito: </a:t>
            </a:r>
            <a:r>
              <a:rPr lang="es-MX" b="1" i="1" dirty="0"/>
              <a:t>El celo de tu casa me consume.” </a:t>
            </a:r>
            <a:r>
              <a:rPr lang="es-MX" dirty="0"/>
              <a:t>(Jn. 2:15-17)  </a:t>
            </a:r>
          </a:p>
          <a:p>
            <a:pPr marL="0" indent="0">
              <a:buNone/>
            </a:pPr>
            <a:r>
              <a:rPr lang="es-MX" dirty="0"/>
              <a:t>*Jesús no fue indiferente con lo que vio en el templo.</a:t>
            </a:r>
          </a:p>
          <a:p>
            <a:pPr marL="0" indent="0">
              <a:buNone/>
            </a:pPr>
            <a:r>
              <a:rPr lang="es-MX" dirty="0"/>
              <a:t>4. Jesús no pecó al echar fuera los que hacía negocio en el templo. </a:t>
            </a:r>
            <a:r>
              <a:rPr lang="es-MX" b="1" dirty="0"/>
              <a:t>1P. 2:22-23.</a:t>
            </a:r>
          </a:p>
          <a:p>
            <a:pPr marL="0" indent="0">
              <a:buNone/>
            </a:pPr>
            <a:r>
              <a:rPr lang="es-MX" i="1" dirty="0"/>
              <a:t>“el cual </a:t>
            </a:r>
            <a:r>
              <a:rPr lang="es-MX" b="1" i="1" dirty="0"/>
              <a:t>no hizo pecado</a:t>
            </a:r>
            <a:r>
              <a:rPr lang="es-MX" i="1" dirty="0"/>
              <a:t>, ni se halló engaño en su boca; (23)  quien cuando le maldecían, no respondía con maldición; cuando padecía, no amenazaba, sino encomendaba la causa al que juzga justamente;”  </a:t>
            </a:r>
            <a:r>
              <a:rPr lang="es-MX" dirty="0"/>
              <a:t>(1Pe. 2:22-23)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67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36CDD-F90B-00AF-96ED-4DD8E528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625"/>
            <a:ext cx="10515600" cy="6272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1. Hemos considerado el tema: </a:t>
            </a:r>
            <a:r>
              <a:rPr lang="es-MX" i="1" dirty="0"/>
              <a:t>El enojo que mata.</a:t>
            </a:r>
          </a:p>
          <a:p>
            <a:pPr marL="0" indent="0">
              <a:buNone/>
            </a:pPr>
            <a:r>
              <a:rPr lang="es-MX" dirty="0"/>
              <a:t>2. Los cristianos podemos y debemos enojarnos en ciertas ocasiones.</a:t>
            </a:r>
          </a:p>
          <a:p>
            <a:pPr marL="514350" indent="-514350">
              <a:buAutoNum type="alphaLcParenR"/>
            </a:pPr>
            <a:r>
              <a:rPr lang="es-MX" dirty="0"/>
              <a:t>Pero no debemos pecar. </a:t>
            </a:r>
            <a:r>
              <a:rPr lang="es-MX" i="1" dirty="0"/>
              <a:t>“Airaos pero no pequéis…” </a:t>
            </a:r>
            <a:r>
              <a:rPr lang="es-MX" b="1" dirty="0"/>
              <a:t>Ef. 4:26.</a:t>
            </a:r>
          </a:p>
          <a:p>
            <a:pPr marL="0" indent="0">
              <a:buNone/>
            </a:pPr>
            <a:r>
              <a:rPr lang="es-MX" dirty="0"/>
              <a:t>3.Dios se enojó con Salomón, con Israel y está enojado con los que viven en pecado.</a:t>
            </a:r>
          </a:p>
          <a:p>
            <a:pPr marL="514350" indent="-514350">
              <a:buAutoNum type="alphaLcParenR"/>
            </a:pPr>
            <a:r>
              <a:rPr lang="es-MX" dirty="0"/>
              <a:t>Pero la ira de Dios, es una cualidad que está bajo control; así como su amor, misericordia, su justicia, benignidad, etc.</a:t>
            </a:r>
          </a:p>
          <a:p>
            <a:pPr marL="0" indent="0">
              <a:buNone/>
            </a:pPr>
            <a:r>
              <a:rPr lang="es-MX" dirty="0"/>
              <a:t>4. Jesús se enojó en varias ocasiones, con sus discípulos, con los religiosos, con los vendedores; pero fue por causas correctas, sin llegar a pecar.</a:t>
            </a:r>
          </a:p>
          <a:p>
            <a:pPr marL="0" indent="0">
              <a:buNone/>
            </a:pPr>
            <a:r>
              <a:rPr lang="es-MX" dirty="0"/>
              <a:t>5. Todos debemos imitar a Dios en este asunto del enojo, pidamos al Señor dominio propio para no pecar.</a:t>
            </a:r>
          </a:p>
          <a:p>
            <a:pPr marL="0" indent="0" algn="ctr">
              <a:buNone/>
            </a:pPr>
            <a:r>
              <a:rPr lang="es-MX" dirty="0"/>
              <a:t>Elaborado por: Juan Carlos Pérez Bautista.</a:t>
            </a:r>
          </a:p>
          <a:p>
            <a:pPr marL="0" indent="0" algn="ctr">
              <a:buNone/>
            </a:pPr>
            <a:r>
              <a:rPr lang="es-MX" dirty="0"/>
              <a:t>Predicado en Agosto 2022.</a:t>
            </a:r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36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984</Words>
  <Application>Microsoft Office PowerPoint</Application>
  <PresentationFormat>Panorámica</PresentationFormat>
  <Paragraphs>48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EL ENOJO QUE MATA.</vt:lpstr>
      <vt:lpstr>EL ENOJO QUE MATA.</vt:lpstr>
      <vt:lpstr>EL ENOJO QUE MATA.</vt:lpstr>
      <vt:lpstr>DIOS SE ENOJA.</vt:lpstr>
      <vt:lpstr>Presentación de PowerPoint</vt:lpstr>
      <vt:lpstr>JESÚS SE ENOJÓ PERO NO PECÓ.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Perez</dc:creator>
  <cp:lastModifiedBy>Juan Perez</cp:lastModifiedBy>
  <cp:revision>10</cp:revision>
  <dcterms:created xsi:type="dcterms:W3CDTF">2022-08-07T12:48:55Z</dcterms:created>
  <dcterms:modified xsi:type="dcterms:W3CDTF">2022-08-25T19:05:59Z</dcterms:modified>
</cp:coreProperties>
</file>